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4"/>
  </p:notesMasterIdLst>
  <p:handoutMasterIdLst>
    <p:handoutMasterId r:id="rId35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09" r:id="rId18"/>
    <p:sldId id="810" r:id="rId19"/>
    <p:sldId id="811" r:id="rId20"/>
    <p:sldId id="812" r:id="rId21"/>
    <p:sldId id="813" r:id="rId22"/>
    <p:sldId id="824" r:id="rId23"/>
    <p:sldId id="815" r:id="rId24"/>
    <p:sldId id="816" r:id="rId25"/>
    <p:sldId id="817" r:id="rId26"/>
    <p:sldId id="818" r:id="rId27"/>
    <p:sldId id="819" r:id="rId28"/>
    <p:sldId id="820" r:id="rId29"/>
    <p:sldId id="821" r:id="rId30"/>
    <p:sldId id="822" r:id="rId31"/>
    <p:sldId id="823" r:id="rId32"/>
    <p:sldId id="672" r:id="rId3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78793" autoAdjust="0"/>
  </p:normalViewPr>
  <p:slideViewPr>
    <p:cSldViewPr snapToGrid="0">
      <p:cViewPr varScale="1">
        <p:scale>
          <a:sx n="32" d="100"/>
          <a:sy n="32" d="100"/>
        </p:scale>
        <p:origin x="424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2015-08-27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2015-08-27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your apache cookbook into the cookbooks directory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7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Instructor Note: T</a:t>
            </a:r>
            <a:r>
              <a:rPr lang="en-US" baseline="0" dirty="0" smtClean="0"/>
              <a:t>his supposed to fail? </a:t>
            </a:r>
            <a:r>
              <a:rPr lang="en-US" baseline="0" smtClean="0"/>
              <a:t>TBD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should similar uses our more </a:t>
            </a:r>
            <a:r>
              <a:rPr lang="en-US" dirty="0" err="1" smtClean="0"/>
              <a:t>succint</a:t>
            </a:r>
            <a:r>
              <a:rPr lang="en-US" dirty="0" smtClean="0"/>
              <a:t>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--local-mode 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Remove verbiage from slide? </a:t>
            </a:r>
          </a:p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[2015-03-29T21:38:56-07:00] WARN: 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["apache::server"]</a:t>
            </a:r>
          </a:p>
          <a:p>
            <a:endParaRPr lang="en-US" dirty="0" smtClean="0"/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r>
              <a:rPr lang="en-US" dirty="0" smtClean="0"/>
              <a:t>Error Resolving Cookbooks for Run List:</a:t>
            </a:r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endParaRPr lang="en-US" dirty="0" smtClean="0"/>
          </a:p>
          <a:p>
            <a:r>
              <a:rPr lang="en-US" dirty="0" smtClean="0"/>
              <a:t>Missing Cookbooks: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655" y="316882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932317"/>
            <a:ext cx="14422528" cy="292364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</a:p>
          <a:p>
            <a:endParaRPr lang="en-US" dirty="0"/>
          </a:p>
          <a:p>
            <a:r>
              <a:rPr lang="en-US" dirty="0"/>
              <a:t>$ mv workstation cookbooks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Move the Apache </a:t>
            </a:r>
            <a:r>
              <a:rPr lang="en-US" sz="6000" dirty="0"/>
              <a:t>C</a:t>
            </a:r>
            <a:r>
              <a:rPr lang="en-US" sz="6000" dirty="0" smtClean="0"/>
              <a:t>ookbook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"apache::server"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smtClean="0"/>
              <a:t>"workstation</a:t>
            </a:r>
            <a:r>
              <a:rPr lang="en-US" dirty="0" smtClean="0"/>
              <a:t>::setup"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6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workstation::setup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 smtClean="0"/>
              <a:t>[2015-03-29T21:38:08-07:00] WARN: No config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["apache::server", "workstation::setup"]</a:t>
            </a:r>
          </a:p>
          <a:p>
            <a:r>
              <a:rPr lang="en-US" dirty="0" smtClean="0"/>
              <a:t>Synchronizing Cookbooks:</a:t>
            </a:r>
          </a:p>
          <a:p>
            <a:r>
              <a:rPr lang="en-US" dirty="0" smtClean="0"/>
              <a:t>  - apache</a:t>
            </a:r>
          </a:p>
          <a:p>
            <a:r>
              <a:rPr lang="en-US" dirty="0" smtClean="0"/>
              <a:t>  - workstation</a:t>
            </a:r>
          </a:p>
          <a:p>
            <a:r>
              <a:rPr lang="en-US" dirty="0" smtClean="0"/>
              <a:t>Compiling Cookbooks...</a:t>
            </a:r>
          </a:p>
          <a:p>
            <a:r>
              <a:rPr lang="en-US" dirty="0" smtClean="0"/>
              <a:t>Converging 9 resources</a:t>
            </a:r>
          </a:p>
          <a:p>
            <a:r>
              <a:rPr lang="en-US" dirty="0" smtClean="0"/>
              <a:t>Recipe: 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"workstation"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workstation::default</a:t>
            </a:r>
            <a:endParaRPr lang="en-US" dirty="0"/>
          </a:p>
          <a:p>
            <a:r>
              <a:rPr lang="en-US" dirty="0"/>
              <a:t>...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smtClean="0"/>
              <a:t>:default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14957</TotalTime>
  <Words>2442</Words>
  <Application>Microsoft Office PowerPoint</Application>
  <PresentationFormat>Custom</PresentationFormat>
  <Paragraphs>319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Courier New</vt:lpstr>
      <vt:lpstr>Gill Sans MT</vt:lpstr>
      <vt:lpstr>Inconsolata</vt:lpstr>
      <vt:lpstr>Wingdings</vt:lpstr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Move the Apache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1774</cp:revision>
  <cp:lastPrinted>2015-02-07T23:49:10Z</cp:lastPrinted>
  <dcterms:created xsi:type="dcterms:W3CDTF">2012-09-13T17:36:07Z</dcterms:created>
  <dcterms:modified xsi:type="dcterms:W3CDTF">2015-08-27T16:32:47Z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